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2528007F-E3C9-4515-BA4B-18308830C8B4}" type="datetimeFigureOut">
              <a:rPr lang="ca-ES" smtClean="0"/>
              <a:t>12/10/2019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7B2EBCB7-707B-4C6A-AD08-87497403D1DF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906850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007F-E3C9-4515-BA4B-18308830C8B4}" type="datetimeFigureOut">
              <a:rPr lang="ca-ES" smtClean="0"/>
              <a:t>12/10/2019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EBCB7-707B-4C6A-AD08-87497403D1DF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500061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007F-E3C9-4515-BA4B-18308830C8B4}" type="datetimeFigureOut">
              <a:rPr lang="ca-ES" smtClean="0"/>
              <a:t>12/10/2019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EBCB7-707B-4C6A-AD08-87497403D1DF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5161790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007F-E3C9-4515-BA4B-18308830C8B4}" type="datetimeFigureOut">
              <a:rPr lang="ca-ES" smtClean="0"/>
              <a:t>12/10/2019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EBCB7-707B-4C6A-AD08-87497403D1DF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567022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007F-E3C9-4515-BA4B-18308830C8B4}" type="datetimeFigureOut">
              <a:rPr lang="ca-ES" smtClean="0"/>
              <a:t>12/10/2019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EBCB7-707B-4C6A-AD08-87497403D1DF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0825095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007F-E3C9-4515-BA4B-18308830C8B4}" type="datetimeFigureOut">
              <a:rPr lang="ca-ES" smtClean="0"/>
              <a:t>12/10/2019</a:t>
            </a:fld>
            <a:endParaRPr lang="ca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EBCB7-707B-4C6A-AD08-87497403D1DF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1757044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007F-E3C9-4515-BA4B-18308830C8B4}" type="datetimeFigureOut">
              <a:rPr lang="ca-ES" smtClean="0"/>
              <a:t>12/10/2019</a:t>
            </a:fld>
            <a:endParaRPr lang="ca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ca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EBCB7-707B-4C6A-AD08-87497403D1DF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8130287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2528007F-E3C9-4515-BA4B-18308830C8B4}" type="datetimeFigureOut">
              <a:rPr lang="ca-ES" smtClean="0"/>
              <a:t>12/10/2019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EBCB7-707B-4C6A-AD08-87497403D1DF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7441022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2528007F-E3C9-4515-BA4B-18308830C8B4}" type="datetimeFigureOut">
              <a:rPr lang="ca-ES" smtClean="0"/>
              <a:t>12/10/2019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EBCB7-707B-4C6A-AD08-87497403D1DF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939888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007F-E3C9-4515-BA4B-18308830C8B4}" type="datetimeFigureOut">
              <a:rPr lang="ca-ES" smtClean="0"/>
              <a:t>12/10/2019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EBCB7-707B-4C6A-AD08-87497403D1DF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12742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007F-E3C9-4515-BA4B-18308830C8B4}" type="datetimeFigureOut">
              <a:rPr lang="ca-ES" smtClean="0"/>
              <a:t>12/10/2019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EBCB7-707B-4C6A-AD08-87497403D1DF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316986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007F-E3C9-4515-BA4B-18308830C8B4}" type="datetimeFigureOut">
              <a:rPr lang="ca-ES" smtClean="0"/>
              <a:t>12/10/2019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EBCB7-707B-4C6A-AD08-87497403D1DF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508153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007F-E3C9-4515-BA4B-18308830C8B4}" type="datetimeFigureOut">
              <a:rPr lang="ca-ES" smtClean="0"/>
              <a:t>12/10/2019</a:t>
            </a:fld>
            <a:endParaRPr lang="ca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EBCB7-707B-4C6A-AD08-87497403D1DF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268210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007F-E3C9-4515-BA4B-18308830C8B4}" type="datetimeFigureOut">
              <a:rPr lang="ca-ES" smtClean="0"/>
              <a:t>12/10/2019</a:t>
            </a:fld>
            <a:endParaRPr lang="ca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EBCB7-707B-4C6A-AD08-87497403D1DF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680916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007F-E3C9-4515-BA4B-18308830C8B4}" type="datetimeFigureOut">
              <a:rPr lang="ca-ES" smtClean="0"/>
              <a:t>12/10/2019</a:t>
            </a:fld>
            <a:endParaRPr lang="ca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EBCB7-707B-4C6A-AD08-87497403D1DF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917682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007F-E3C9-4515-BA4B-18308830C8B4}" type="datetimeFigureOut">
              <a:rPr lang="ca-ES" smtClean="0"/>
              <a:t>12/10/2019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EBCB7-707B-4C6A-AD08-87497403D1DF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67506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007F-E3C9-4515-BA4B-18308830C8B4}" type="datetimeFigureOut">
              <a:rPr lang="ca-ES" smtClean="0"/>
              <a:t>12/10/2019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EBCB7-707B-4C6A-AD08-87497403D1DF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754680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528007F-E3C9-4515-BA4B-18308830C8B4}" type="datetimeFigureOut">
              <a:rPr lang="ca-ES" smtClean="0"/>
              <a:t>12/10/2019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ca-E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7B2EBCB7-707B-4C6A-AD08-87497403D1DF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85854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80805A-3525-4C19-B87A-BA0CC663FA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a-ES" dirty="0">
                <a:latin typeface="Bahnschrift SemiBold" panose="020B0502040204020203" pitchFamily="34" charset="0"/>
              </a:rPr>
              <a:t>PLA DE FORMACIÓ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E383920-5C56-4056-80E4-750448C2EF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030564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EE69242-158A-468C-AEE9-29180DBC65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473693"/>
            <a:ext cx="8826444" cy="3546107"/>
          </a:xfrm>
        </p:spPr>
        <p:txBody>
          <a:bodyPr>
            <a:normAutofit/>
          </a:bodyPr>
          <a:lstStyle/>
          <a:p>
            <a:r>
              <a:rPr lang="ca-ES" sz="4000" dirty="0">
                <a:latin typeface="Bahnschrift SemiBold" panose="020B0502040204020203" pitchFamily="34" charset="0"/>
              </a:rPr>
              <a:t>Elaborat per un grup de treball l’últim trimestre de 2018</a:t>
            </a:r>
          </a:p>
          <a:p>
            <a:r>
              <a:rPr lang="ca-ES" sz="4000">
                <a:latin typeface="Bahnschrift SemiBold" panose="020B0502040204020203" pitchFamily="34" charset="0"/>
              </a:rPr>
              <a:t>Presentat al </a:t>
            </a:r>
            <a:r>
              <a:rPr lang="ca-ES" sz="4000" dirty="0">
                <a:latin typeface="Bahnschrift SemiBold" panose="020B0502040204020203" pitchFamily="34" charset="0"/>
              </a:rPr>
              <a:t>CG de gener de 2019</a:t>
            </a:r>
          </a:p>
          <a:p>
            <a:r>
              <a:rPr lang="ca-ES" sz="4000" dirty="0">
                <a:latin typeface="Bahnschrift SemiBold" panose="020B0502040204020203" pitchFamily="34" charset="0"/>
              </a:rPr>
              <a:t>Ratificat per unanimitat al CC de març de 2019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138B69AF-03AD-445D-A293-455593E03320}"/>
              </a:ext>
            </a:extLst>
          </p:cNvPr>
          <p:cNvSpPr txBox="1"/>
          <p:nvPr/>
        </p:nvSpPr>
        <p:spPr>
          <a:xfrm>
            <a:off x="1405288" y="924025"/>
            <a:ext cx="59291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4400" dirty="0">
                <a:solidFill>
                  <a:schemeClr val="bg1"/>
                </a:solidFill>
                <a:latin typeface="Bahnschrift SemiBold" panose="020B0502040204020203" pitchFamily="34" charset="0"/>
              </a:rPr>
              <a:t>El seu procés</a:t>
            </a:r>
          </a:p>
        </p:txBody>
      </p:sp>
    </p:spTree>
    <p:extLst>
      <p:ext uri="{BB962C8B-B14F-4D97-AF65-F5344CB8AC3E}">
        <p14:creationId xmlns:p14="http://schemas.microsoft.com/office/powerpoint/2010/main" val="2715433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FFB080-AA59-4533-BC4E-7A4CF6DC2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4400" dirty="0">
                <a:latin typeface="Bahnschrift SemiBold" panose="020B0502040204020203" pitchFamily="34" charset="0"/>
              </a:rPr>
              <a:t>Tres eixos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043D748-EF03-4F68-96B5-157B7E13CF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a-ES" sz="4000" dirty="0">
                <a:latin typeface="Bahnschrift SemiBold" panose="020B0502040204020203" pitchFamily="34" charset="0"/>
              </a:rPr>
              <a:t>Formació bàsica del militant</a:t>
            </a:r>
          </a:p>
          <a:p>
            <a:r>
              <a:rPr lang="ca-ES" sz="4000" dirty="0">
                <a:latin typeface="Bahnschrift SemiBold" panose="020B0502040204020203" pitchFamily="34" charset="0"/>
              </a:rPr>
              <a:t>Formació </a:t>
            </a:r>
            <a:r>
              <a:rPr lang="ca-ES" sz="4000" dirty="0" err="1">
                <a:latin typeface="Bahnschrift SemiBold" panose="020B0502040204020203" pitchFamily="34" charset="0"/>
              </a:rPr>
              <a:t>bíblico</a:t>
            </a:r>
            <a:r>
              <a:rPr lang="ca-ES" sz="4000" dirty="0">
                <a:latin typeface="Bahnschrift SemiBold" panose="020B0502040204020203" pitchFamily="34" charset="0"/>
              </a:rPr>
              <a:t>-teològica</a:t>
            </a:r>
          </a:p>
          <a:p>
            <a:r>
              <a:rPr lang="ca-ES" sz="4000" dirty="0">
                <a:latin typeface="Bahnschrift SemiBold" panose="020B0502040204020203" pitchFamily="34" charset="0"/>
              </a:rPr>
              <a:t>Formació </a:t>
            </a:r>
            <a:r>
              <a:rPr lang="ca-ES" sz="4000" dirty="0" err="1">
                <a:latin typeface="Bahnschrift SemiBold" panose="020B0502040204020203" pitchFamily="34" charset="0"/>
              </a:rPr>
              <a:t>político</a:t>
            </a:r>
            <a:r>
              <a:rPr lang="ca-ES" sz="4000" dirty="0">
                <a:latin typeface="Bahnschrift SemiBold" panose="020B0502040204020203" pitchFamily="34" charset="0"/>
              </a:rPr>
              <a:t>-social</a:t>
            </a:r>
          </a:p>
        </p:txBody>
      </p:sp>
    </p:spTree>
    <p:extLst>
      <p:ext uri="{BB962C8B-B14F-4D97-AF65-F5344CB8AC3E}">
        <p14:creationId xmlns:p14="http://schemas.microsoft.com/office/powerpoint/2010/main" val="3594193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096E50-A987-4E3D-9503-DB72CEC08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4400" dirty="0">
                <a:latin typeface="Bahnschrift SemiBold" panose="020B0502040204020203" pitchFamily="34" charset="0"/>
              </a:rPr>
              <a:t>Formació bàsica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3896DE-CDE9-4FC4-9646-E11727AE6B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a-ES" sz="3600" dirty="0">
                <a:latin typeface="Bahnschrift SemiBold" panose="020B0502040204020203" pitchFamily="34" charset="0"/>
              </a:rPr>
              <a:t>Pròpia de l’ACO</a:t>
            </a:r>
          </a:p>
          <a:p>
            <a:r>
              <a:rPr lang="ca-ES" sz="3600" dirty="0">
                <a:latin typeface="Bahnschrift SemiBold" panose="020B0502040204020203" pitchFamily="34" charset="0"/>
              </a:rPr>
              <a:t>Objectius: coneixement del moviment</a:t>
            </a:r>
          </a:p>
          <a:p>
            <a:r>
              <a:rPr lang="ca-ES" sz="3600" dirty="0">
                <a:latin typeface="Bahnschrift SemiBold" panose="020B0502040204020203" pitchFamily="34" charset="0"/>
              </a:rPr>
              <a:t>Integrada per: Document d’Identitat, Carta Econòmica, </a:t>
            </a:r>
            <a:r>
              <a:rPr lang="ca-ES" sz="3600" dirty="0" err="1">
                <a:latin typeface="Bahnschrift SemiBold" panose="020B0502040204020203" pitchFamily="34" charset="0"/>
              </a:rPr>
              <a:t>etc</a:t>
            </a:r>
            <a:endParaRPr lang="ca-ES" sz="3600" dirty="0">
              <a:latin typeface="Bahnschrift SemiBold" panose="020B0502040204020203" pitchFamily="34" charset="0"/>
            </a:endParaRPr>
          </a:p>
          <a:p>
            <a:r>
              <a:rPr lang="ca-ES" sz="3600" dirty="0">
                <a:latin typeface="Bahnschrift SemiBold" panose="020B0502040204020203" pitchFamily="34" charset="0"/>
              </a:rPr>
              <a:t>Compartida amb: Comissió d’Iniciació</a:t>
            </a:r>
          </a:p>
          <a:p>
            <a:pPr marL="0" indent="0">
              <a:buNone/>
            </a:pPr>
            <a:endParaRPr lang="ca-ES" sz="4000" dirty="0">
              <a:latin typeface="Bahnschrift SemiBol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29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F208A5-6F2F-4098-AEE9-80D039CF9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0160" y="973668"/>
            <a:ext cx="8636207" cy="706964"/>
          </a:xfrm>
        </p:spPr>
        <p:txBody>
          <a:bodyPr/>
          <a:lstStyle/>
          <a:p>
            <a:r>
              <a:rPr lang="ca-ES" sz="4400" dirty="0">
                <a:latin typeface="Bahnschrift SemiBold" panose="020B0502040204020203" pitchFamily="34" charset="0"/>
              </a:rPr>
              <a:t>Formació </a:t>
            </a:r>
            <a:r>
              <a:rPr lang="ca-ES" sz="4400" dirty="0" err="1">
                <a:latin typeface="Bahnschrift SemiBold" panose="020B0502040204020203" pitchFamily="34" charset="0"/>
              </a:rPr>
              <a:t>bíblico</a:t>
            </a:r>
            <a:r>
              <a:rPr lang="ca-ES" sz="4400" dirty="0">
                <a:latin typeface="Bahnschrift SemiBold" panose="020B0502040204020203" pitchFamily="34" charset="0"/>
              </a:rPr>
              <a:t>-teològica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F497F4D-2003-4257-803B-90736A6909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a-ES" sz="4000" dirty="0">
                <a:latin typeface="Bahnschrift SemiBold" panose="020B0502040204020203" pitchFamily="34" charset="0"/>
              </a:rPr>
              <a:t>Objectiu principal: conrear l’espiritualitat dels militants</a:t>
            </a:r>
          </a:p>
          <a:p>
            <a:r>
              <a:rPr lang="ca-ES" sz="4000" dirty="0">
                <a:latin typeface="Bahnschrift SemiBold" panose="020B0502040204020203" pitchFamily="34" charset="0"/>
              </a:rPr>
              <a:t>Metodologia: Jornades i Documents</a:t>
            </a:r>
          </a:p>
          <a:p>
            <a:r>
              <a:rPr lang="ca-ES" sz="4000" dirty="0">
                <a:latin typeface="Bahnschrift SemiBold" panose="020B0502040204020203" pitchFamily="34" charset="0"/>
              </a:rPr>
              <a:t>Importància dels consiliaris</a:t>
            </a:r>
          </a:p>
        </p:txBody>
      </p:sp>
    </p:spTree>
    <p:extLst>
      <p:ext uri="{BB962C8B-B14F-4D97-AF65-F5344CB8AC3E}">
        <p14:creationId xmlns:p14="http://schemas.microsoft.com/office/powerpoint/2010/main" val="3117078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8B919A-4912-4CA4-A39B-DEC37C32E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4400" dirty="0">
                <a:latin typeface="Bahnschrift SemiBold" panose="020B0502040204020203" pitchFamily="34" charset="0"/>
              </a:rPr>
              <a:t>Formació </a:t>
            </a:r>
            <a:r>
              <a:rPr lang="ca-ES" sz="4400" dirty="0" err="1">
                <a:latin typeface="Bahnschrift SemiBold" panose="020B0502040204020203" pitchFamily="34" charset="0"/>
              </a:rPr>
              <a:t>político</a:t>
            </a:r>
            <a:r>
              <a:rPr lang="ca-ES" sz="4400" dirty="0">
                <a:latin typeface="Bahnschrift SemiBold" panose="020B0502040204020203" pitchFamily="34" charset="0"/>
              </a:rPr>
              <a:t>-social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AB5D3CB-EEC2-468C-9E13-3E89835969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a-ES" sz="4000" dirty="0">
                <a:latin typeface="Bahnschrift SemiBold" panose="020B0502040204020203" pitchFamily="34" charset="0"/>
              </a:rPr>
              <a:t>Objectius: Mirada creient de la realitat, situació dels compromisos, lectura política de l’Evangeli</a:t>
            </a:r>
          </a:p>
          <a:p>
            <a:r>
              <a:rPr lang="ca-ES" sz="4000" dirty="0">
                <a:latin typeface="Bahnschrift SemiBold" panose="020B0502040204020203" pitchFamily="34" charset="0"/>
              </a:rPr>
              <a:t>Compartida: amb moltes entitats</a:t>
            </a:r>
          </a:p>
        </p:txBody>
      </p:sp>
    </p:spTree>
    <p:extLst>
      <p:ext uri="{BB962C8B-B14F-4D97-AF65-F5344CB8AC3E}">
        <p14:creationId xmlns:p14="http://schemas.microsoft.com/office/powerpoint/2010/main" val="3205759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791106-D4B1-4B37-BEBA-CA7EE253A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4400" dirty="0">
                <a:latin typeface="Bahnschrift SemiBold" panose="020B0502040204020203" pitchFamily="34" charset="0"/>
              </a:rPr>
              <a:t>PROPERA TROBADA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733F1AA-ADB8-4F52-8270-A0376A1238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563" y="2538894"/>
            <a:ext cx="2522555" cy="3480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Imagen 1">
            <a:extLst>
              <a:ext uri="{FF2B5EF4-FFF2-40B4-BE49-F238E27FC236}">
                <a16:creationId xmlns:a16="http://schemas.microsoft.com/office/drawing/2014/main" id="{CB53C389-AD2B-4D18-B6EB-842F95D3BA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6118" y="4003298"/>
            <a:ext cx="5484710" cy="2006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41C58DF-532E-48DA-94C6-4CC32CAF87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3007" y="2615456"/>
            <a:ext cx="4504623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ca-E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1a. Jornada de Formaci</a:t>
            </a:r>
            <a:r>
              <a:rPr kumimoji="0" lang="ca-ES" altLang="ca-E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endParaRPr kumimoji="0" lang="ca-ES" altLang="ca-E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ca-E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16 de novembre 2019</a:t>
            </a:r>
            <a:endParaRPr kumimoji="0" lang="ca-ES" altLang="ca-E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a-ES" altLang="ca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25F9BE0-8B13-4555-BA7B-DBB1088758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875" y="24638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a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58B751-B056-4F47-BC65-5AA462D64E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875" y="42545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ca-ES" sz="22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       </a:t>
            </a:r>
            <a:endParaRPr kumimoji="0" lang="ca-ES" altLang="ca-E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ca-E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        </a:t>
            </a:r>
            <a:endParaRPr kumimoji="0" lang="ca-ES" altLang="ca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0209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a de reuniones Ion">
  <a:themeElements>
    <a:clrScheme name="Sala de reuniones Ion">
      <a:dk1>
        <a:sysClr val="windowText" lastClr="00FF00"/>
      </a:dk1>
      <a:lt1>
        <a:sysClr val="window" lastClr="000000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Sala de reuniones 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la de reuniones 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47</TotalTime>
  <Words>120</Words>
  <Application>Microsoft Office PowerPoint</Application>
  <PresentationFormat>Panorámica</PresentationFormat>
  <Paragraphs>26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4" baseType="lpstr">
      <vt:lpstr>Arial</vt:lpstr>
      <vt:lpstr>Bahnschrift SemiBold</vt:lpstr>
      <vt:lpstr>Calibri</vt:lpstr>
      <vt:lpstr>Cambria</vt:lpstr>
      <vt:lpstr>Century Gothic</vt:lpstr>
      <vt:lpstr>Wingdings 3</vt:lpstr>
      <vt:lpstr>Sala de reuniones Ion</vt:lpstr>
      <vt:lpstr>PLA DE FORMACIÓ</vt:lpstr>
      <vt:lpstr>Presentación de PowerPoint</vt:lpstr>
      <vt:lpstr>Tres eixos</vt:lpstr>
      <vt:lpstr>Formació bàsica</vt:lpstr>
      <vt:lpstr>Formació bíblico-teològica</vt:lpstr>
      <vt:lpstr>Formació político-social</vt:lpstr>
      <vt:lpstr>PROPERA TROBADA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 DE FORMACIÓ</dc:title>
  <dc:creator>Helena</dc:creator>
  <cp:lastModifiedBy>Helena</cp:lastModifiedBy>
  <cp:revision>7</cp:revision>
  <dcterms:created xsi:type="dcterms:W3CDTF">2019-10-08T17:19:02Z</dcterms:created>
  <dcterms:modified xsi:type="dcterms:W3CDTF">2019-10-11T22:04:48Z</dcterms:modified>
</cp:coreProperties>
</file>